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9512AA9-7497-47A5-8352-736BB1BDB8E1}" type="datetimeFigureOut">
              <a:rPr lang="en-US" smtClean="0"/>
              <a:t>6/6/2011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D48532B-36F2-4382-871B-6891259D42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512AA9-7497-47A5-8352-736BB1BDB8E1}" type="datetimeFigureOut">
              <a:rPr lang="en-US" smtClean="0"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48532B-36F2-4382-871B-6891259D42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512AA9-7497-47A5-8352-736BB1BDB8E1}" type="datetimeFigureOut">
              <a:rPr lang="en-US" smtClean="0"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48532B-36F2-4382-871B-6891259D42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512AA9-7497-47A5-8352-736BB1BDB8E1}" type="datetimeFigureOut">
              <a:rPr lang="en-US" smtClean="0"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48532B-36F2-4382-871B-6891259D42E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512AA9-7497-47A5-8352-736BB1BDB8E1}" type="datetimeFigureOut">
              <a:rPr lang="en-US" smtClean="0"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48532B-36F2-4382-871B-6891259D42E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512AA9-7497-47A5-8352-736BB1BDB8E1}" type="datetimeFigureOut">
              <a:rPr lang="en-US" smtClean="0"/>
              <a:t>6/6/2011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48532B-36F2-4382-871B-6891259D42E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512AA9-7497-47A5-8352-736BB1BDB8E1}" type="datetimeFigureOut">
              <a:rPr lang="en-US" smtClean="0"/>
              <a:t>6/6/2011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48532B-36F2-4382-871B-6891259D42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512AA9-7497-47A5-8352-736BB1BDB8E1}" type="datetimeFigureOut">
              <a:rPr lang="en-US" smtClean="0"/>
              <a:t>6/6/2011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48532B-36F2-4382-871B-6891259D42E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512AA9-7497-47A5-8352-736BB1BDB8E1}" type="datetimeFigureOut">
              <a:rPr lang="en-US" smtClean="0"/>
              <a:t>6/6/2011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48532B-36F2-4382-871B-6891259D42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9512AA9-7497-47A5-8352-736BB1BDB8E1}" type="datetimeFigureOut">
              <a:rPr lang="en-US" smtClean="0"/>
              <a:t>6/6/2011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48532B-36F2-4382-871B-6891259D42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9512AA9-7497-47A5-8352-736BB1BDB8E1}" type="datetimeFigureOut">
              <a:rPr lang="en-US" smtClean="0"/>
              <a:t>6/6/2011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D48532B-36F2-4382-871B-6891259D42E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9512AA9-7497-47A5-8352-736BB1BDB8E1}" type="datetimeFigureOut">
              <a:rPr lang="en-US" smtClean="0"/>
              <a:t>6/6/2011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D48532B-36F2-4382-871B-6891259D42E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Track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Victor </a:t>
            </a:r>
            <a:r>
              <a:rPr lang="en-US" dirty="0" err="1" smtClean="0"/>
              <a:t>Caligiuri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the people run they need friction on their shoes so they run faster.</a:t>
            </a:r>
          </a:p>
          <a:p>
            <a:r>
              <a:rPr lang="en-US" dirty="0" smtClean="0"/>
              <a:t>The track has a material that gives runners better friction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Friction</a:t>
            </a:r>
            <a:endParaRPr lang="en-US" dirty="0"/>
          </a:p>
        </p:txBody>
      </p:sp>
      <p:pic>
        <p:nvPicPr>
          <p:cNvPr id="1026" name="Picture 2" descr="http://1.bp.blogspot.com/-TDHiSrtFe0M/Td2Iu7Shm-I/AAAAAAAAAPc/NpHVRRIb41U/s1600/running-tra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2895600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you run your running at a certain paste.</a:t>
            </a:r>
          </a:p>
          <a:p>
            <a:r>
              <a:rPr lang="en-US" dirty="0" smtClean="0"/>
              <a:t>When you run you stay at that speed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Speed</a:t>
            </a:r>
            <a:endParaRPr lang="en-US" dirty="0"/>
          </a:p>
        </p:txBody>
      </p:sp>
      <p:pic>
        <p:nvPicPr>
          <p:cNvPr id="15362" name="Picture 2" descr="http://t3.gstatic.com/images?q=tbn:ANd9GcSsbAQ0DuIcNp4wKNE6sAp24BIOXN9rSpn4qemC7OJyfwdnXGg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3657600"/>
            <a:ext cx="2419350" cy="1885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you start you are running faster and faster </a:t>
            </a:r>
            <a:r>
              <a:rPr lang="en-US" dirty="0" err="1" smtClean="0"/>
              <a:t>untill</a:t>
            </a:r>
            <a:r>
              <a:rPr lang="en-US" dirty="0" smtClean="0"/>
              <a:t> you get to you top speed.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Acceleration</a:t>
            </a:r>
            <a:endParaRPr lang="en-US" dirty="0"/>
          </a:p>
        </p:txBody>
      </p:sp>
      <p:pic>
        <p:nvPicPr>
          <p:cNvPr id="16386" name="Picture 2" descr="http://t3.gstatic.com/images?q=tbn:ANd9GcSsbAQ0DuIcNp4wKNE6sAp24BIOXN9rSpn4qemC7OJyfwdnXGg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2438400"/>
            <a:ext cx="4648200" cy="362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you run the 75 and 100mm you are running in one direction and that is in front of you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Velocity</a:t>
            </a:r>
            <a:endParaRPr lang="en-US" dirty="0"/>
          </a:p>
        </p:txBody>
      </p:sp>
      <p:pic>
        <p:nvPicPr>
          <p:cNvPr id="17410" name="Picture 2" descr="http://t0.gstatic.com/images?q=tbn:ANd9GcRJb9m7-3itimjzivlcfFWHPcWyaUOC2tzzOfWWOo0LaH9tR1q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3352800"/>
            <a:ext cx="3276600" cy="2457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weight of your shoes and spikes help you run faster. </a:t>
            </a:r>
          </a:p>
          <a:p>
            <a:r>
              <a:rPr lang="en-US" dirty="0" smtClean="0"/>
              <a:t>If they are light you run faster and if they are heavy you run slower.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Weight</a:t>
            </a:r>
            <a:endParaRPr lang="en-US" dirty="0"/>
          </a:p>
        </p:txBody>
      </p:sp>
      <p:pic>
        <p:nvPicPr>
          <p:cNvPr id="18434" name="Picture 2" descr="http://www.shoesreview.biz/wp-content/uploads/2010/12/track-sho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3581400"/>
            <a:ext cx="3143250" cy="2619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</TotalTime>
  <Words>120</Words>
  <Application>Microsoft Office PowerPoint</Application>
  <PresentationFormat>On-screen Show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Concourse</vt:lpstr>
      <vt:lpstr>Track</vt:lpstr>
      <vt:lpstr>Friction</vt:lpstr>
      <vt:lpstr>Speed</vt:lpstr>
      <vt:lpstr>Acceleration</vt:lpstr>
      <vt:lpstr>Velocity</vt:lpstr>
      <vt:lpstr>Weight</vt:lpstr>
      <vt:lpstr>THE END</vt:lpstr>
    </vt:vector>
  </TitlesOfParts>
  <Company>Quakertown Community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Track</dc:title>
  <dc:creator>User</dc:creator>
  <cp:lastModifiedBy>User</cp:lastModifiedBy>
  <cp:revision>2</cp:revision>
  <dcterms:created xsi:type="dcterms:W3CDTF">2011-06-06T17:50:32Z</dcterms:created>
  <dcterms:modified xsi:type="dcterms:W3CDTF">2011-06-06T18:04:57Z</dcterms:modified>
</cp:coreProperties>
</file>